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452820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мая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мая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ночью 4-9, днем 9-14, порывы 15-20 м/с. Температура воздуха ночью 10-12,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35026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5957</TotalTime>
  <Words>558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1166</cp:revision>
  <cp:lastPrinted>2021-07-01T03:56:27Z</cp:lastPrinted>
  <dcterms:created xsi:type="dcterms:W3CDTF">2024-09-22T07:48:17Z</dcterms:created>
  <dcterms:modified xsi:type="dcterms:W3CDTF">2026-05-20T07:43:08Z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